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75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DAA2DA-71EE-DCC5-8144-FC01333BE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E317751-BF76-B57C-E779-DAF451AF8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74241C-847C-2797-7125-3BAAF561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3B1D2B-601A-A9B8-0257-802D5588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79B7B5-234D-C492-A35D-CE85958C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5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B6FB42-757B-8B20-26D0-8F11AF44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FC37B14-5D3F-6633-96C1-53BF8BF9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DDEE5C-220F-5818-D83C-C3261663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AA6BEC-6781-C205-ECD2-AA9CF42A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888EB1-2AE6-C347-5094-6D30B67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5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24AE6AB-8315-4C50-D442-696B6FD3A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25BC6F0-CADB-546A-CC5C-A51215DBA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FA4D7A-9A53-023A-BCE6-71420492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AA0FF7-6D35-F47C-E68E-4069C0E6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11C824-2FBF-3A61-D4E5-4040C0C7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9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C400C3-88B8-31C2-522E-8172D92B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CC92D3-17A5-2189-95B7-D2C76BE5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2082DE-43C8-A8C4-FD0A-7BD5F18A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30CC2-236F-14DC-4463-E8BFE870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7417C5-6243-F997-5074-FF9D666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936A83-E2FC-406C-556C-14036D68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AF2EC9-0EF3-D755-FC73-50D4D581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65A497-4C27-F540-D121-9DA2D334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E685A0-F3E8-025E-614D-55E89F9B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71513BC-E586-3138-DCA1-32241AA1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84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B9D23-E46E-CE2B-9CC7-F3682857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A3D7A2-AAC5-9B95-2B9B-98C27F96C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0C60F7F-4B54-C4EE-B83D-1FEF537E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1420155-D446-E3F0-7475-004F06AD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39D0A3C-D5B2-BFA4-19A6-B6ECEE23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BEFA8-6E38-2959-BBC9-59BA22C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57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5E84A-4DEE-454F-C6D4-6F09223E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428E57-3F27-BF97-0C91-7BD19719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0D97AA-3789-DD50-5E4F-CEDA3C46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2F0C524-CA19-5476-7E27-62344D6F7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C4796B3-ADDA-222A-36A5-D80B438E5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535B6E-9B7F-8AFE-8A23-130615A4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DDDBC5-6AA6-8BEF-4EC1-50F5708A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C96753-8174-2BEB-9450-EB1A2978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0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6079F1-7F04-9F48-383A-CD59B397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44AB597-07A2-71AF-F252-A878A922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705024A-BFFC-CD6E-BE2D-7B733CD1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1A07E4-1FC7-9C8C-A86E-8BA97B21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2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A26A819-1553-EB2A-FF3F-C5AD3029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75E9492-357A-F437-1E48-FA0B86C3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C41BB9F-ADCE-A06A-9D21-6FBD7E5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67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AA5BF3-76E7-5102-22F9-875C3427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9F1518-F0B4-BE8E-7EE1-4E4E6642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9199118-4619-A275-7A1D-CE09A21B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9DBE40-6F69-F258-774A-69B1518D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A2640E-3067-E35D-A433-E163D973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015AA6-F701-8684-9598-4171B41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2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2A73FF-5452-50C8-F22D-2F7AFDDF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77F732D-A28E-077E-4739-A34E60DE1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0D3886F-149D-E34E-4E96-9038680A0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B5BDA6C-36DE-C43A-870B-E8BE77D9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F7B37BB-186F-E54F-664A-3E8889F1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98A798B-F26C-F50E-6706-0A550BA3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E2DB948-6CE6-1551-E743-598EC034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380F49B-B6EB-8E14-8660-CF89F904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378429-4AD9-24FC-E60A-A9139F30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8B65-0DF2-42F8-AC05-AED673889100}" type="datetimeFigureOut">
              <a:rPr lang="th-TH" smtClean="0"/>
              <a:t>09/02/67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283AFF2-ADCA-7135-48D4-D254389E0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7C4240-53BA-E7EE-215A-0F5736B79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9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6328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แผนกวิจัยและพัฒนา มทร.อีสาน วข.สุรินทร์</dc:creator>
  <cp:lastModifiedBy>Narongrit Piromnok</cp:lastModifiedBy>
  <cp:revision>6</cp:revision>
  <dcterms:created xsi:type="dcterms:W3CDTF">2022-10-16T05:00:43Z</dcterms:created>
  <dcterms:modified xsi:type="dcterms:W3CDTF">2024-02-09T04:21:30Z</dcterms:modified>
</cp:coreProperties>
</file>